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0693400" cy="7561263"/>
  <p:notesSz cx="6858000" cy="9144000"/>
  <p:defaultTextStyle>
    <a:defPPr>
      <a:defRPr lang="zh-TW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374" y="-84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C850-A4AA-4FFB-AA64-4AA90F0517AE}" type="datetimeFigureOut">
              <a:rPr lang="zh-TW" altLang="en-US" smtClean="0"/>
              <a:pPr/>
              <a:t>2023/02/17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80A3F-6721-4D54-A814-7852FF5954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\Desktop\202212山闊館瑜珈課底圖\202212山闊館瑜珈課-課表底圖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0"/>
            <a:ext cx="10691812" cy="7570788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38388" y="684287"/>
            <a:ext cx="7920000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\Desktop\202212山闊館瑜珈課底圖\202212山闊館瑜珈課-課表底圖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0"/>
            <a:ext cx="10691812" cy="7570788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4412" y="756295"/>
            <a:ext cx="7849200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\Desktop\202212山闊館瑜珈課底圖\202212山闊館瑜珈課-課表底圖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0"/>
            <a:ext cx="10691812" cy="7570788"/>
          </a:xfrm>
          <a:prstGeom prst="rect">
            <a:avLst/>
          </a:prstGeom>
          <a:noFill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6420" y="684287"/>
            <a:ext cx="7560840" cy="522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0</Words>
  <Application>Microsoft Office PowerPoint</Application>
  <PresentationFormat>自訂</PresentationFormat>
  <Paragraphs>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投影片 1</vt:lpstr>
      <vt:lpstr>投影片 2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mark</cp:lastModifiedBy>
  <cp:revision>20</cp:revision>
  <dcterms:created xsi:type="dcterms:W3CDTF">2022-12-21T08:34:15Z</dcterms:created>
  <dcterms:modified xsi:type="dcterms:W3CDTF">2023-02-17T05:03:19Z</dcterms:modified>
</cp:coreProperties>
</file>